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62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F729E-032E-43F2-81D3-14B762E3B0D5}" type="datetimeFigureOut">
              <a:rPr lang="en-US" smtClean="0"/>
              <a:pPr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00051-F778-4C7E-9126-5DFC246EB8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0"/>
            <a:ext cx="4267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n w="28575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TOTAL CONSECRATION TO </a:t>
            </a:r>
          </a:p>
          <a:p>
            <a:r>
              <a:rPr lang="en-US" sz="4800" b="1" dirty="0" smtClean="0">
                <a:ln w="28575"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JESUS THROUGH MARY</a:t>
            </a:r>
            <a:endParaRPr lang="en-US" sz="4800" b="1" dirty="0">
              <a:ln w="28575">
                <a:solidFill>
                  <a:schemeClr val="accent4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096000"/>
            <a:ext cx="2895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ln w="15875"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PRAYER AND REFLECTIONS:</a:t>
            </a:r>
            <a:endParaRPr lang="en-US" b="1" u="sng" dirty="0" smtClean="0">
              <a:ln w="15875"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MONDAYS, 7.15 PM, </a:t>
            </a:r>
          </a:p>
          <a:p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APRIL  28 – MAY </a:t>
            </a:r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26th</a:t>
            </a:r>
            <a:endParaRPr lang="en-US" b="1" dirty="0" smtClean="0">
              <a:ln w="158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US" b="1" u="sng" dirty="0" smtClean="0">
                <a:ln w="15875"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CONSECRATION DAY:</a:t>
            </a:r>
          </a:p>
          <a:p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SATURDAY MAY 31 2014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NATIONAL SHRINE OF </a:t>
            </a:r>
            <a:endParaRPr lang="en-US" b="1" dirty="0" smtClean="0">
              <a:ln w="158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  <a:p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OUR </a:t>
            </a:r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LADY OF LA SALETTE,</a:t>
            </a:r>
          </a:p>
          <a:p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947 PARK STREET, ATTLEBORO MA </a:t>
            </a:r>
          </a:p>
          <a:p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Tel 508-222-5410</a:t>
            </a:r>
          </a:p>
          <a:p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43200" y="877466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Led by Anna Rae-Kelly, OCDS M.TH. </a:t>
            </a:r>
            <a:r>
              <a:rPr lang="en-US" b="1" dirty="0" err="1" smtClean="0">
                <a:ln w="15875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M.Sc</a:t>
            </a:r>
            <a:endParaRPr lang="en-US" b="1" dirty="0">
              <a:ln w="15875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53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Sensata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Sensata User</dc:creator>
  <cp:lastModifiedBy>Sensata User</cp:lastModifiedBy>
  <cp:revision>6</cp:revision>
  <dcterms:created xsi:type="dcterms:W3CDTF">2014-03-09T17:27:32Z</dcterms:created>
  <dcterms:modified xsi:type="dcterms:W3CDTF">2014-04-05T18:40:59Z</dcterms:modified>
</cp:coreProperties>
</file>